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3128962"/>
            <a:ext cx="67341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3500"/>
            <a:ext cx="113538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4480" y="400506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4936" y="400506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6070" y="443332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9675" y="449120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5406" y="446805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5518" y="501206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4399" y="4988912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2728" y="5000487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08738" y="4444902"/>
            <a:ext cx="5077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56440" y="4792142"/>
            <a:ext cx="5077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2358" y="5069935"/>
            <a:ext cx="5077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04434" y="5185682"/>
            <a:ext cx="7755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1872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4190" y="2420888"/>
            <a:ext cx="1872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6318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218" y="2420888"/>
            <a:ext cx="1872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5346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418" y="2420888"/>
            <a:ext cx="1872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546" y="191683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248" y="5551283"/>
            <a:ext cx="4528150" cy="92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00275"/>
            <a:ext cx="114014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95393"/>
            <a:ext cx="3456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46805"/>
            <a:ext cx="3456384" cy="1103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1650"/>
            <a:ext cx="114204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84192"/>
            <a:ext cx="3312368" cy="80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